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Aileron" panose="020B0604020202020204" charset="0"/>
      <p:regular r:id="rId15"/>
    </p:embeddedFont>
    <p:embeddedFont>
      <p:font typeface="Aileron Bold" panose="020B0604020202020204" charset="0"/>
      <p:regular r:id="rId16"/>
    </p:embeddedFont>
    <p:embeddedFont>
      <p:font typeface="Aileron Heavy" panose="020B0604020202020204" charset="0"/>
      <p:regular r:id="rId17"/>
    </p:embeddedFont>
    <p:embeddedFont>
      <p:font typeface="Aileron Ultra-Bold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622" autoAdjust="0"/>
  </p:normalViewPr>
  <p:slideViewPr>
    <p:cSldViewPr>
      <p:cViewPr varScale="1">
        <p:scale>
          <a:sx n="77" d="100"/>
          <a:sy n="77" d="100"/>
        </p:scale>
        <p:origin x="414" y="1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svg>
</file>

<file path=ppt/media/image30.jpeg>
</file>

<file path=ppt/media/image31.jpeg>
</file>

<file path=ppt/media/image32.png>
</file>

<file path=ppt/media/image33.png>
</file>

<file path=ppt/media/image34.svg>
</file>

<file path=ppt/media/image35.jpe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04-Jun-24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jpeg"/><Relationship Id="rId3" Type="http://schemas.openxmlformats.org/officeDocument/2006/relationships/image" Target="../media/image34.svg"/><Relationship Id="rId7" Type="http://schemas.openxmlformats.org/officeDocument/2006/relationships/image" Target="../media/image6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" b="-1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10124017"/>
            <a:ext cx="16192500" cy="172508"/>
            <a:chOff x="0" y="0"/>
            <a:chExt cx="4264691" cy="4543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192500" y="167947"/>
            <a:ext cx="2095500" cy="10128578"/>
            <a:chOff x="0" y="0"/>
            <a:chExt cx="551901" cy="266760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1901" cy="2667609"/>
            </a:xfrm>
            <a:custGeom>
              <a:avLst/>
              <a:gdLst/>
              <a:ahLst/>
              <a:cxnLst/>
              <a:rect l="l" t="t" r="r" b="b"/>
              <a:pathLst>
                <a:path w="551901" h="2667609">
                  <a:moveTo>
                    <a:pt x="0" y="0"/>
                  </a:moveTo>
                  <a:lnTo>
                    <a:pt x="551901" y="0"/>
                  </a:lnTo>
                  <a:lnTo>
                    <a:pt x="551901" y="2667609"/>
                  </a:lnTo>
                  <a:lnTo>
                    <a:pt x="0" y="2667609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551901" cy="27247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192500" y="0"/>
            <a:ext cx="2283181" cy="167947"/>
            <a:chOff x="0" y="0"/>
            <a:chExt cx="601332" cy="442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01332" cy="44233"/>
            </a:xfrm>
            <a:custGeom>
              <a:avLst/>
              <a:gdLst/>
              <a:ahLst/>
              <a:cxnLst/>
              <a:rect l="l" t="t" r="r" b="b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601332" cy="101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6763072" y="501696"/>
            <a:ext cx="954356" cy="1054008"/>
          </a:xfrm>
          <a:custGeom>
            <a:avLst/>
            <a:gdLst/>
            <a:ahLst/>
            <a:cxnLst/>
            <a:rect l="l" t="t" r="r" b="b"/>
            <a:pathLst>
              <a:path w="954356" h="1054008">
                <a:moveTo>
                  <a:pt x="0" y="0"/>
                </a:moveTo>
                <a:lnTo>
                  <a:pt x="954356" y="0"/>
                </a:lnTo>
                <a:lnTo>
                  <a:pt x="954356" y="1054008"/>
                </a:lnTo>
                <a:lnTo>
                  <a:pt x="0" y="10540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028700" y="6647236"/>
            <a:ext cx="12386212" cy="172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200"/>
              </a:lnSpc>
            </a:pPr>
            <a:r>
              <a:rPr lang="en-US" sz="12000">
                <a:solidFill>
                  <a:srgbClr val="3EDAD8"/>
                </a:solidFill>
                <a:cs typeface="Aileron Heavy"/>
              </a:rPr>
              <a:t>বাঙালিয়ানা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8333161"/>
            <a:ext cx="12386212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 spc="300">
                <a:solidFill>
                  <a:srgbClr val="FFFFFF"/>
                </a:solidFill>
                <a:cs typeface="Aileron"/>
              </a:rPr>
              <a:t>আপনার প্রিয় বাঙালি রেঁস্তোরা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192500" y="10137246"/>
            <a:ext cx="2283181" cy="167947"/>
            <a:chOff x="0" y="0"/>
            <a:chExt cx="601332" cy="442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1332" cy="44233"/>
            </a:xfrm>
            <a:custGeom>
              <a:avLst/>
              <a:gdLst/>
              <a:ahLst/>
              <a:cxnLst/>
              <a:rect l="l" t="t" r="r" b="b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601332" cy="101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6192500" cy="172508"/>
            <a:chOff x="0" y="0"/>
            <a:chExt cx="4264691" cy="454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0" y="1896607"/>
            <a:ext cx="8530220" cy="4176377"/>
          </a:xfrm>
          <a:custGeom>
            <a:avLst/>
            <a:gdLst/>
            <a:ahLst/>
            <a:cxnLst/>
            <a:rect l="l" t="t" r="r" b="b"/>
            <a:pathLst>
              <a:path w="8530220" h="4176377">
                <a:moveTo>
                  <a:pt x="0" y="0"/>
                </a:moveTo>
                <a:lnTo>
                  <a:pt x="8530220" y="0"/>
                </a:lnTo>
                <a:lnTo>
                  <a:pt x="8530220" y="4176376"/>
                </a:lnTo>
                <a:lnTo>
                  <a:pt x="0" y="41763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0" y="6277181"/>
            <a:ext cx="8530220" cy="3786841"/>
          </a:xfrm>
          <a:custGeom>
            <a:avLst/>
            <a:gdLst/>
            <a:ahLst/>
            <a:cxnLst/>
            <a:rect l="l" t="t" r="r" b="b"/>
            <a:pathLst>
              <a:path w="8530220" h="3786841">
                <a:moveTo>
                  <a:pt x="0" y="0"/>
                </a:moveTo>
                <a:lnTo>
                  <a:pt x="8530220" y="0"/>
                </a:lnTo>
                <a:lnTo>
                  <a:pt x="8530220" y="3786841"/>
                </a:lnTo>
                <a:lnTo>
                  <a:pt x="0" y="3786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041" r="-6041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8895017" y="1896607"/>
            <a:ext cx="9392983" cy="4287327"/>
          </a:xfrm>
          <a:custGeom>
            <a:avLst/>
            <a:gdLst/>
            <a:ahLst/>
            <a:cxnLst/>
            <a:rect l="l" t="t" r="r" b="b"/>
            <a:pathLst>
              <a:path w="9392983" h="4287327">
                <a:moveTo>
                  <a:pt x="0" y="0"/>
                </a:moveTo>
                <a:lnTo>
                  <a:pt x="9392983" y="0"/>
                </a:lnTo>
                <a:lnTo>
                  <a:pt x="9392983" y="4287327"/>
                </a:lnTo>
                <a:lnTo>
                  <a:pt x="0" y="42873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8895017" y="6257158"/>
            <a:ext cx="9392983" cy="3806864"/>
          </a:xfrm>
          <a:custGeom>
            <a:avLst/>
            <a:gdLst/>
            <a:ahLst/>
            <a:cxnLst/>
            <a:rect l="l" t="t" r="r" b="b"/>
            <a:pathLst>
              <a:path w="9392983" h="3806864">
                <a:moveTo>
                  <a:pt x="0" y="0"/>
                </a:moveTo>
                <a:lnTo>
                  <a:pt x="9392983" y="0"/>
                </a:lnTo>
                <a:lnTo>
                  <a:pt x="9392983" y="3806864"/>
                </a:lnTo>
                <a:lnTo>
                  <a:pt x="0" y="38068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398" b="-5398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853757"/>
            <a:ext cx="12246346" cy="84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89"/>
              </a:lnSpc>
            </a:pPr>
            <a:r>
              <a:rPr lang="en-US" sz="5299" spc="158">
                <a:solidFill>
                  <a:srgbClr val="3EDAD8"/>
                </a:solidFill>
                <a:latin typeface="Aileron Heavy"/>
              </a:rPr>
              <a:t>USER INTERFACE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192500" y="10137246"/>
            <a:ext cx="2283181" cy="167947"/>
            <a:chOff x="0" y="0"/>
            <a:chExt cx="601332" cy="442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1332" cy="44233"/>
            </a:xfrm>
            <a:custGeom>
              <a:avLst/>
              <a:gdLst/>
              <a:ahLst/>
              <a:cxnLst/>
              <a:rect l="l" t="t" r="r" b="b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601332" cy="101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6192500" cy="172508"/>
            <a:chOff x="0" y="0"/>
            <a:chExt cx="4264691" cy="454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0" y="1890633"/>
            <a:ext cx="8296777" cy="3974243"/>
          </a:xfrm>
          <a:custGeom>
            <a:avLst/>
            <a:gdLst/>
            <a:ahLst/>
            <a:cxnLst/>
            <a:rect l="l" t="t" r="r" b="b"/>
            <a:pathLst>
              <a:path w="8296777" h="3974243">
                <a:moveTo>
                  <a:pt x="0" y="0"/>
                </a:moveTo>
                <a:lnTo>
                  <a:pt x="8296777" y="0"/>
                </a:lnTo>
                <a:lnTo>
                  <a:pt x="8296777" y="3974243"/>
                </a:lnTo>
                <a:lnTo>
                  <a:pt x="0" y="39742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0" y="6244226"/>
            <a:ext cx="8296777" cy="3703640"/>
          </a:xfrm>
          <a:custGeom>
            <a:avLst/>
            <a:gdLst/>
            <a:ahLst/>
            <a:cxnLst/>
            <a:rect l="l" t="t" r="r" b="b"/>
            <a:pathLst>
              <a:path w="8296777" h="3703640">
                <a:moveTo>
                  <a:pt x="0" y="0"/>
                </a:moveTo>
                <a:lnTo>
                  <a:pt x="8296777" y="0"/>
                </a:lnTo>
                <a:lnTo>
                  <a:pt x="8296777" y="3703640"/>
                </a:lnTo>
                <a:lnTo>
                  <a:pt x="0" y="37036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9458690" y="1890633"/>
            <a:ext cx="8829310" cy="3974243"/>
          </a:xfrm>
          <a:custGeom>
            <a:avLst/>
            <a:gdLst/>
            <a:ahLst/>
            <a:cxnLst/>
            <a:rect l="l" t="t" r="r" b="b"/>
            <a:pathLst>
              <a:path w="8829310" h="3974243">
                <a:moveTo>
                  <a:pt x="0" y="0"/>
                </a:moveTo>
                <a:lnTo>
                  <a:pt x="8829310" y="0"/>
                </a:lnTo>
                <a:lnTo>
                  <a:pt x="8829310" y="3974243"/>
                </a:lnTo>
                <a:lnTo>
                  <a:pt x="0" y="39742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1679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9458690" y="6122134"/>
            <a:ext cx="8829310" cy="3893020"/>
          </a:xfrm>
          <a:custGeom>
            <a:avLst/>
            <a:gdLst/>
            <a:ahLst/>
            <a:cxnLst/>
            <a:rect l="l" t="t" r="r" b="b"/>
            <a:pathLst>
              <a:path w="8829310" h="3893020">
                <a:moveTo>
                  <a:pt x="0" y="0"/>
                </a:moveTo>
                <a:lnTo>
                  <a:pt x="8829310" y="0"/>
                </a:lnTo>
                <a:lnTo>
                  <a:pt x="8829310" y="3893019"/>
                </a:lnTo>
                <a:lnTo>
                  <a:pt x="0" y="38930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402" b="-1402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853757"/>
            <a:ext cx="12246346" cy="84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89"/>
              </a:lnSpc>
            </a:pPr>
            <a:r>
              <a:rPr lang="en-US" sz="5299" spc="158">
                <a:solidFill>
                  <a:srgbClr val="3EDAD8"/>
                </a:solidFill>
                <a:latin typeface="Aileron Heavy"/>
              </a:rPr>
              <a:t>USER INTERFACE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6112034"/>
          </a:xfrm>
          <a:custGeom>
            <a:avLst/>
            <a:gdLst/>
            <a:ahLst/>
            <a:cxnLst/>
            <a:rect l="l" t="t" r="r" b="b"/>
            <a:pathLst>
              <a:path w="18288000" h="6112034">
                <a:moveTo>
                  <a:pt x="0" y="0"/>
                </a:moveTo>
                <a:lnTo>
                  <a:pt x="18288000" y="0"/>
                </a:lnTo>
                <a:lnTo>
                  <a:pt x="18288000" y="6112034"/>
                </a:lnTo>
                <a:lnTo>
                  <a:pt x="0" y="61120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t="-49768" b="-49768"/>
            </a:stretch>
          </a:blipFill>
        </p:spPr>
      </p:sp>
      <p:sp>
        <p:nvSpPr>
          <p:cNvPr id="3" name="AutoShape 3"/>
          <p:cNvSpPr/>
          <p:nvPr/>
        </p:nvSpPr>
        <p:spPr>
          <a:xfrm rot="-5400000">
            <a:off x="1490186" y="6118900"/>
            <a:ext cx="837248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880790" y="6073934"/>
            <a:ext cx="14498400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570494" y="6963569"/>
            <a:ext cx="2676631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Used VS Code as the platform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981773" y="4681061"/>
            <a:ext cx="2678438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HTML for the structure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393954" y="6963569"/>
            <a:ext cx="2676631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PHP for the server side language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06136" y="4496276"/>
            <a:ext cx="2676631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Js to make the web pages interactive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17414" y="6963569"/>
            <a:ext cx="2676631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CSS to beautify the website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629596" y="4509294"/>
            <a:ext cx="2676631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Xampp to run the server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040874" y="6963569"/>
            <a:ext cx="2676631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MySQL for the database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78221" y="830034"/>
            <a:ext cx="12246346" cy="84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89"/>
              </a:lnSpc>
            </a:pPr>
            <a:r>
              <a:rPr lang="en-US" sz="5299" spc="158">
                <a:solidFill>
                  <a:srgbClr val="3EDAD8"/>
                </a:solidFill>
                <a:latin typeface="Aileron Heavy"/>
              </a:rPr>
              <a:t>CONCLUSION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6192500" y="10137246"/>
            <a:ext cx="2283181" cy="167947"/>
            <a:chOff x="0" y="0"/>
            <a:chExt cx="601332" cy="4423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01332" cy="44233"/>
            </a:xfrm>
            <a:custGeom>
              <a:avLst/>
              <a:gdLst/>
              <a:ahLst/>
              <a:cxnLst/>
              <a:rect l="l" t="t" r="r" b="b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601332" cy="101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0" y="0"/>
            <a:ext cx="16192500" cy="172508"/>
            <a:chOff x="0" y="0"/>
            <a:chExt cx="4264691" cy="4543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 rot="-5400000">
            <a:off x="3901432" y="6118900"/>
            <a:ext cx="837248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 rot="-5400000">
            <a:off x="6312677" y="6118900"/>
            <a:ext cx="837248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 rot="-5400000">
            <a:off x="8723922" y="6118900"/>
            <a:ext cx="837248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 rot="-5400000">
            <a:off x="11135167" y="6118900"/>
            <a:ext cx="837248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AutoShape 23"/>
          <p:cNvSpPr/>
          <p:nvPr/>
        </p:nvSpPr>
        <p:spPr>
          <a:xfrm rot="-5400000">
            <a:off x="13546413" y="6118900"/>
            <a:ext cx="837248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4" name="Group 24"/>
          <p:cNvGrpSpPr/>
          <p:nvPr/>
        </p:nvGrpSpPr>
        <p:grpSpPr>
          <a:xfrm>
            <a:off x="3883323" y="6508274"/>
            <a:ext cx="880110" cy="880110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2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8703945" y="6508274"/>
            <a:ext cx="880110" cy="880110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4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3524567" y="6508274"/>
            <a:ext cx="880110" cy="880110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6</a:t>
              </a:r>
            </a:p>
          </p:txBody>
        </p:sp>
      </p:grpSp>
      <p:sp>
        <p:nvSpPr>
          <p:cNvPr id="33" name="AutoShape 33"/>
          <p:cNvSpPr/>
          <p:nvPr/>
        </p:nvSpPr>
        <p:spPr>
          <a:xfrm rot="-5400000">
            <a:off x="15957658" y="6118900"/>
            <a:ext cx="837248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4" name="Group 34"/>
          <p:cNvGrpSpPr/>
          <p:nvPr/>
        </p:nvGrpSpPr>
        <p:grpSpPr>
          <a:xfrm>
            <a:off x="1473013" y="4921091"/>
            <a:ext cx="880110" cy="880110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1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6293634" y="4921091"/>
            <a:ext cx="880110" cy="880110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3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1114256" y="4921091"/>
            <a:ext cx="880110" cy="880110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5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5934877" y="4921091"/>
            <a:ext cx="880110" cy="880110"/>
            <a:chOff x="0" y="0"/>
            <a:chExt cx="812800" cy="81280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7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636" y="0"/>
            <a:ext cx="8000364" cy="10287000"/>
          </a:xfrm>
          <a:prstGeom prst="rect">
            <a:avLst/>
          </a:prstGeom>
          <a:solidFill>
            <a:srgbClr val="3EDAD8"/>
          </a:solidFill>
        </p:spPr>
      </p:sp>
      <p:grpSp>
        <p:nvGrpSpPr>
          <p:cNvPr id="3" name="Group 3"/>
          <p:cNvGrpSpPr/>
          <p:nvPr/>
        </p:nvGrpSpPr>
        <p:grpSpPr>
          <a:xfrm>
            <a:off x="0" y="102420"/>
            <a:ext cx="3620425" cy="70088"/>
            <a:chOff x="0" y="0"/>
            <a:chExt cx="953528" cy="184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53528" cy="18459"/>
            </a:xfrm>
            <a:custGeom>
              <a:avLst/>
              <a:gdLst/>
              <a:ahLst/>
              <a:cxnLst/>
              <a:rect l="l" t="t" r="r" b="b"/>
              <a:pathLst>
                <a:path w="953528" h="18459">
                  <a:moveTo>
                    <a:pt x="0" y="0"/>
                  </a:moveTo>
                  <a:lnTo>
                    <a:pt x="953528" y="0"/>
                  </a:lnTo>
                  <a:lnTo>
                    <a:pt x="953528" y="18459"/>
                  </a:lnTo>
                  <a:lnTo>
                    <a:pt x="0" y="184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953528" cy="75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12890" y="0"/>
            <a:ext cx="2283181" cy="167947"/>
            <a:chOff x="0" y="0"/>
            <a:chExt cx="601332" cy="442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01332" cy="44233"/>
            </a:xfrm>
            <a:custGeom>
              <a:avLst/>
              <a:gdLst/>
              <a:ahLst/>
              <a:cxnLst/>
              <a:rect l="l" t="t" r="r" b="b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601332" cy="101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6763072" y="501696"/>
            <a:ext cx="954356" cy="1054008"/>
          </a:xfrm>
          <a:custGeom>
            <a:avLst/>
            <a:gdLst/>
            <a:ahLst/>
            <a:cxnLst/>
            <a:rect l="l" t="t" r="r" b="b"/>
            <a:pathLst>
              <a:path w="954356" h="1054008">
                <a:moveTo>
                  <a:pt x="0" y="0"/>
                </a:moveTo>
                <a:lnTo>
                  <a:pt x="954356" y="0"/>
                </a:lnTo>
                <a:lnTo>
                  <a:pt x="954356" y="1054008"/>
                </a:lnTo>
                <a:lnTo>
                  <a:pt x="0" y="10540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3620425" y="2943726"/>
            <a:ext cx="1875758" cy="3570040"/>
          </a:xfrm>
          <a:custGeom>
            <a:avLst/>
            <a:gdLst/>
            <a:ahLst/>
            <a:cxnLst/>
            <a:rect l="l" t="t" r="r" b="b"/>
            <a:pathLst>
              <a:path w="1875758" h="3570040">
                <a:moveTo>
                  <a:pt x="0" y="0"/>
                </a:moveTo>
                <a:lnTo>
                  <a:pt x="1875759" y="0"/>
                </a:lnTo>
                <a:lnTo>
                  <a:pt x="1875759" y="3570040"/>
                </a:lnTo>
                <a:lnTo>
                  <a:pt x="0" y="35700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400349" y="6513766"/>
            <a:ext cx="2819727" cy="2744534"/>
          </a:xfrm>
          <a:custGeom>
            <a:avLst/>
            <a:gdLst/>
            <a:ahLst/>
            <a:cxnLst/>
            <a:rect l="l" t="t" r="r" b="b"/>
            <a:pathLst>
              <a:path w="2819727" h="2744534">
                <a:moveTo>
                  <a:pt x="0" y="0"/>
                </a:moveTo>
                <a:lnTo>
                  <a:pt x="2819727" y="0"/>
                </a:lnTo>
                <a:lnTo>
                  <a:pt x="2819727" y="2744534"/>
                </a:lnTo>
                <a:lnTo>
                  <a:pt x="0" y="27445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6395722" y="6763786"/>
            <a:ext cx="3447192" cy="2494514"/>
          </a:xfrm>
          <a:custGeom>
            <a:avLst/>
            <a:gdLst/>
            <a:ahLst/>
            <a:cxnLst/>
            <a:rect l="l" t="t" r="r" b="b"/>
            <a:pathLst>
              <a:path w="3447192" h="2494514">
                <a:moveTo>
                  <a:pt x="0" y="0"/>
                </a:moveTo>
                <a:lnTo>
                  <a:pt x="3447193" y="0"/>
                </a:lnTo>
                <a:lnTo>
                  <a:pt x="3447193" y="2494514"/>
                </a:lnTo>
                <a:lnTo>
                  <a:pt x="0" y="24945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287636" y="0"/>
            <a:ext cx="5922550" cy="10287000"/>
          </a:xfrm>
          <a:custGeom>
            <a:avLst/>
            <a:gdLst/>
            <a:ahLst/>
            <a:cxnLst/>
            <a:rect l="l" t="t" r="r" b="b"/>
            <a:pathLst>
              <a:path w="5922550" h="10287000">
                <a:moveTo>
                  <a:pt x="0" y="0"/>
                </a:moveTo>
                <a:lnTo>
                  <a:pt x="5922551" y="0"/>
                </a:lnTo>
                <a:lnTo>
                  <a:pt x="59225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34630" r="-26070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28700" y="990600"/>
            <a:ext cx="8214262" cy="1540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275"/>
              </a:lnSpc>
            </a:pPr>
            <a:r>
              <a:rPr lang="en-US" sz="9899" spc="-296">
                <a:solidFill>
                  <a:srgbClr val="3EDAD8"/>
                </a:solidFill>
                <a:latin typeface="Aileron Ultra-Bold"/>
              </a:rPr>
              <a:t>Thank You!</a:t>
            </a:r>
          </a:p>
        </p:txBody>
      </p:sp>
      <p:sp>
        <p:nvSpPr>
          <p:cNvPr id="15" name="TextBox 15"/>
          <p:cNvSpPr txBox="1"/>
          <p:nvPr/>
        </p:nvSpPr>
        <p:spPr>
          <a:xfrm rot="5400000">
            <a:off x="13823682" y="5850890"/>
            <a:ext cx="6861712" cy="388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 spc="360">
                <a:solidFill>
                  <a:srgbClr val="FFFFFF"/>
                </a:solidFill>
                <a:latin typeface="Aileron"/>
              </a:rPr>
              <a:t>TEAM BANGALIANA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6192500" cy="172508"/>
            <a:chOff x="0" y="0"/>
            <a:chExt cx="4264691" cy="454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08942" y="3645788"/>
            <a:ext cx="2819727" cy="2744534"/>
          </a:xfrm>
          <a:custGeom>
            <a:avLst/>
            <a:gdLst/>
            <a:ahLst/>
            <a:cxnLst/>
            <a:rect l="l" t="t" r="r" b="b"/>
            <a:pathLst>
              <a:path w="2819727" h="2744534">
                <a:moveTo>
                  <a:pt x="0" y="0"/>
                </a:moveTo>
                <a:lnTo>
                  <a:pt x="2819727" y="0"/>
                </a:lnTo>
                <a:lnTo>
                  <a:pt x="2819727" y="2744534"/>
                </a:lnTo>
                <a:lnTo>
                  <a:pt x="0" y="27445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420404" y="3964305"/>
            <a:ext cx="3447192" cy="2494514"/>
          </a:xfrm>
          <a:custGeom>
            <a:avLst/>
            <a:gdLst/>
            <a:ahLst/>
            <a:cxnLst/>
            <a:rect l="l" t="t" r="r" b="b"/>
            <a:pathLst>
              <a:path w="3447192" h="2494514">
                <a:moveTo>
                  <a:pt x="0" y="0"/>
                </a:moveTo>
                <a:lnTo>
                  <a:pt x="3447192" y="0"/>
                </a:lnTo>
                <a:lnTo>
                  <a:pt x="3447192" y="2494514"/>
                </a:lnTo>
                <a:lnTo>
                  <a:pt x="0" y="2494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411777" y="3426542"/>
            <a:ext cx="1821196" cy="3570040"/>
          </a:xfrm>
          <a:custGeom>
            <a:avLst/>
            <a:gdLst/>
            <a:ahLst/>
            <a:cxnLst/>
            <a:rect l="l" t="t" r="r" b="b"/>
            <a:pathLst>
              <a:path w="1821196" h="3570040">
                <a:moveTo>
                  <a:pt x="0" y="0"/>
                </a:moveTo>
                <a:lnTo>
                  <a:pt x="1821196" y="0"/>
                </a:lnTo>
                <a:lnTo>
                  <a:pt x="1821196" y="3570040"/>
                </a:lnTo>
                <a:lnTo>
                  <a:pt x="0" y="35700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497" r="-1497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715010"/>
            <a:ext cx="12246346" cy="997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59"/>
              </a:lnSpc>
            </a:pPr>
            <a:r>
              <a:rPr lang="en-US" sz="6199" spc="185">
                <a:solidFill>
                  <a:srgbClr val="3EDAD8"/>
                </a:solidFill>
                <a:latin typeface="Aileron Heavy"/>
              </a:rPr>
              <a:t>THE TEAM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29342" y="7049452"/>
            <a:ext cx="3178926" cy="948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9"/>
              </a:lnSpc>
            </a:pPr>
            <a:r>
              <a:rPr lang="en-US" sz="2599" spc="77">
                <a:solidFill>
                  <a:srgbClr val="FFFFFF"/>
                </a:solidFill>
                <a:latin typeface="Aileron"/>
              </a:rPr>
              <a:t>Rakibul Hoda Labib</a:t>
            </a:r>
          </a:p>
          <a:p>
            <a:pPr algn="ctr">
              <a:lnSpc>
                <a:spcPts val="3899"/>
              </a:lnSpc>
            </a:pPr>
            <a:r>
              <a:rPr lang="en-US" sz="2599" spc="77">
                <a:solidFill>
                  <a:srgbClr val="FFFFFF"/>
                </a:solidFill>
                <a:latin typeface="Aileron"/>
              </a:rPr>
              <a:t>2154901001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56945" y="7049452"/>
            <a:ext cx="2678438" cy="948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9"/>
              </a:lnSpc>
            </a:pPr>
            <a:r>
              <a:rPr lang="en-US" sz="2599" spc="77">
                <a:solidFill>
                  <a:srgbClr val="FFFFFF"/>
                </a:solidFill>
                <a:latin typeface="Aileron"/>
              </a:rPr>
              <a:t>Nabil Walid Rafi</a:t>
            </a:r>
          </a:p>
          <a:p>
            <a:pPr algn="ctr">
              <a:lnSpc>
                <a:spcPts val="3899"/>
              </a:lnSpc>
            </a:pPr>
            <a:r>
              <a:rPr lang="en-US" sz="2599" spc="77">
                <a:solidFill>
                  <a:srgbClr val="FFFFFF"/>
                </a:solidFill>
                <a:latin typeface="Aileron"/>
              </a:rPr>
              <a:t>2154901005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275046" y="7049452"/>
            <a:ext cx="2676631" cy="948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9"/>
              </a:lnSpc>
            </a:pPr>
            <a:r>
              <a:rPr lang="en-US" sz="2599" spc="77">
                <a:solidFill>
                  <a:srgbClr val="FFFFFF"/>
                </a:solidFill>
                <a:latin typeface="Aileron"/>
              </a:rPr>
              <a:t>Sakib Mizan</a:t>
            </a:r>
          </a:p>
          <a:p>
            <a:pPr algn="ctr">
              <a:lnSpc>
                <a:spcPts val="3899"/>
              </a:lnSpc>
            </a:pPr>
            <a:r>
              <a:rPr lang="en-US" sz="2599" spc="77">
                <a:solidFill>
                  <a:srgbClr val="FFFFFF"/>
                </a:solidFill>
                <a:latin typeface="Aileron"/>
              </a:rPr>
              <a:t>2154901009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478000" y="2746172"/>
            <a:ext cx="2917369" cy="3345773"/>
            <a:chOff x="0" y="0"/>
            <a:chExt cx="3673025" cy="4562630"/>
          </a:xfrm>
        </p:grpSpPr>
        <p:grpSp>
          <p:nvGrpSpPr>
            <p:cNvPr id="3" name="Group 3"/>
            <p:cNvGrpSpPr/>
            <p:nvPr/>
          </p:nvGrpSpPr>
          <p:grpSpPr>
            <a:xfrm rot="-5400000">
              <a:off x="261606" y="1151211"/>
              <a:ext cx="4562630" cy="2260208"/>
              <a:chOff x="0" y="0"/>
              <a:chExt cx="653128" cy="323543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53128" cy="323543"/>
              </a:xfrm>
              <a:custGeom>
                <a:avLst/>
                <a:gdLst/>
                <a:ahLst/>
                <a:cxnLst/>
                <a:rect l="l" t="t" r="r" b="b"/>
                <a:pathLst>
                  <a:path w="653128" h="323543">
                    <a:moveTo>
                      <a:pt x="217827" y="304474"/>
                    </a:moveTo>
                    <a:cubicBezTo>
                      <a:pt x="251311" y="315987"/>
                      <a:pt x="289378" y="323543"/>
                      <a:pt x="326740" y="323543"/>
                    </a:cubicBezTo>
                    <a:cubicBezTo>
                      <a:pt x="364103" y="323543"/>
                      <a:pt x="400055" y="317066"/>
                      <a:pt x="433186" y="305552"/>
                    </a:cubicBezTo>
                    <a:cubicBezTo>
                      <a:pt x="433892" y="305192"/>
                      <a:pt x="434596" y="305192"/>
                      <a:pt x="435301" y="304833"/>
                    </a:cubicBezTo>
                    <a:cubicBezTo>
                      <a:pt x="559723" y="258778"/>
                      <a:pt x="651366" y="137164"/>
                      <a:pt x="653128" y="5908"/>
                    </a:cubicBezTo>
                    <a:lnTo>
                      <a:pt x="653128" y="0"/>
                    </a:lnTo>
                    <a:lnTo>
                      <a:pt x="0" y="0"/>
                    </a:lnTo>
                    <a:lnTo>
                      <a:pt x="0" y="5904"/>
                    </a:lnTo>
                    <a:cubicBezTo>
                      <a:pt x="1762" y="137883"/>
                      <a:pt x="91995" y="259498"/>
                      <a:pt x="217827" y="304474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76200" cap="sq">
                <a:solidFill>
                  <a:srgbClr val="3EDAD8"/>
                </a:solidFill>
                <a:prstDash val="solid"/>
                <a:miter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57150"/>
                <a:ext cx="653128" cy="25369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0" y="101600"/>
              <a:ext cx="1526374" cy="4355580"/>
              <a:chOff x="0" y="0"/>
              <a:chExt cx="301506" cy="860362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301506" cy="860362"/>
              </a:xfrm>
              <a:custGeom>
                <a:avLst/>
                <a:gdLst/>
                <a:ahLst/>
                <a:cxnLst/>
                <a:rect l="l" t="t" r="r" b="b"/>
                <a:pathLst>
                  <a:path w="301506" h="860362">
                    <a:moveTo>
                      <a:pt x="0" y="0"/>
                    </a:moveTo>
                    <a:lnTo>
                      <a:pt x="301506" y="0"/>
                    </a:lnTo>
                    <a:lnTo>
                      <a:pt x="301506" y="860362"/>
                    </a:lnTo>
                    <a:lnTo>
                      <a:pt x="0" y="860362"/>
                    </a:lnTo>
                    <a:close/>
                  </a:path>
                </a:pathLst>
              </a:custGeom>
              <a:solidFill>
                <a:srgbClr val="191919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57150"/>
                <a:ext cx="301506" cy="91751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12925147" y="2822373"/>
            <a:ext cx="2653673" cy="3280781"/>
            <a:chOff x="0" y="0"/>
            <a:chExt cx="698910" cy="86407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98910" cy="864074"/>
            </a:xfrm>
            <a:custGeom>
              <a:avLst/>
              <a:gdLst/>
              <a:ahLst/>
              <a:cxnLst/>
              <a:rect l="l" t="t" r="r" b="b"/>
              <a:pathLst>
                <a:path w="698910" h="864074">
                  <a:moveTo>
                    <a:pt x="0" y="0"/>
                  </a:moveTo>
                  <a:lnTo>
                    <a:pt x="698910" y="0"/>
                  </a:lnTo>
                  <a:lnTo>
                    <a:pt x="698910" y="864074"/>
                  </a:lnTo>
                  <a:lnTo>
                    <a:pt x="0" y="864074"/>
                  </a:ln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698910" cy="9212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12" name="AutoShape 12"/>
          <p:cNvSpPr/>
          <p:nvPr/>
        </p:nvSpPr>
        <p:spPr>
          <a:xfrm>
            <a:off x="1028700" y="2746173"/>
            <a:ext cx="14614227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3" name="Group 13"/>
          <p:cNvGrpSpPr/>
          <p:nvPr/>
        </p:nvGrpSpPr>
        <p:grpSpPr>
          <a:xfrm>
            <a:off x="1028700" y="6091947"/>
            <a:ext cx="2756361" cy="3345772"/>
            <a:chOff x="0" y="0"/>
            <a:chExt cx="3675148" cy="4562630"/>
          </a:xfrm>
        </p:grpSpPr>
        <p:grpSp>
          <p:nvGrpSpPr>
            <p:cNvPr id="14" name="Group 14"/>
            <p:cNvGrpSpPr/>
            <p:nvPr/>
          </p:nvGrpSpPr>
          <p:grpSpPr>
            <a:xfrm rot="5400000">
              <a:off x="-1151211" y="1151211"/>
              <a:ext cx="4562630" cy="2260208"/>
              <a:chOff x="0" y="0"/>
              <a:chExt cx="653128" cy="323543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53128" cy="323543"/>
              </a:xfrm>
              <a:custGeom>
                <a:avLst/>
                <a:gdLst/>
                <a:ahLst/>
                <a:cxnLst/>
                <a:rect l="l" t="t" r="r" b="b"/>
                <a:pathLst>
                  <a:path w="653128" h="323543">
                    <a:moveTo>
                      <a:pt x="217827" y="304474"/>
                    </a:moveTo>
                    <a:cubicBezTo>
                      <a:pt x="251311" y="315987"/>
                      <a:pt x="289378" y="323543"/>
                      <a:pt x="326740" y="323543"/>
                    </a:cubicBezTo>
                    <a:cubicBezTo>
                      <a:pt x="364103" y="323543"/>
                      <a:pt x="400055" y="317066"/>
                      <a:pt x="433186" y="305552"/>
                    </a:cubicBezTo>
                    <a:cubicBezTo>
                      <a:pt x="433892" y="305192"/>
                      <a:pt x="434596" y="305192"/>
                      <a:pt x="435301" y="304833"/>
                    </a:cubicBezTo>
                    <a:cubicBezTo>
                      <a:pt x="559723" y="258778"/>
                      <a:pt x="651366" y="137164"/>
                      <a:pt x="653128" y="5908"/>
                    </a:cubicBezTo>
                    <a:lnTo>
                      <a:pt x="653128" y="0"/>
                    </a:lnTo>
                    <a:lnTo>
                      <a:pt x="0" y="0"/>
                    </a:lnTo>
                    <a:lnTo>
                      <a:pt x="0" y="5904"/>
                    </a:lnTo>
                    <a:cubicBezTo>
                      <a:pt x="1762" y="137883"/>
                      <a:pt x="91995" y="259498"/>
                      <a:pt x="217827" y="304474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76200" cap="sq">
                <a:solidFill>
                  <a:srgbClr val="3EDAD8"/>
                </a:solidFill>
                <a:prstDash val="solid"/>
                <a:miter/>
              </a:ln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57150"/>
                <a:ext cx="653128" cy="25369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2148775" y="101600"/>
              <a:ext cx="1526374" cy="4355580"/>
              <a:chOff x="0" y="0"/>
              <a:chExt cx="301506" cy="860362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301506" cy="860362"/>
              </a:xfrm>
              <a:custGeom>
                <a:avLst/>
                <a:gdLst/>
                <a:ahLst/>
                <a:cxnLst/>
                <a:rect l="l" t="t" r="r" b="b"/>
                <a:pathLst>
                  <a:path w="301506" h="860362">
                    <a:moveTo>
                      <a:pt x="0" y="0"/>
                    </a:moveTo>
                    <a:lnTo>
                      <a:pt x="301506" y="0"/>
                    </a:lnTo>
                    <a:lnTo>
                      <a:pt x="301506" y="860362"/>
                    </a:lnTo>
                    <a:lnTo>
                      <a:pt x="0" y="860362"/>
                    </a:lnTo>
                    <a:close/>
                  </a:path>
                </a:pathLst>
              </a:custGeom>
              <a:solidFill>
                <a:srgbClr val="191919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57150"/>
                <a:ext cx="301506" cy="91751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</p:grpSp>
      <p:sp>
        <p:nvSpPr>
          <p:cNvPr id="20" name="AutoShape 20"/>
          <p:cNvSpPr/>
          <p:nvPr/>
        </p:nvSpPr>
        <p:spPr>
          <a:xfrm rot="-11689">
            <a:off x="2720724" y="9413073"/>
            <a:ext cx="14495856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1" name="Group 21"/>
          <p:cNvGrpSpPr/>
          <p:nvPr/>
        </p:nvGrpSpPr>
        <p:grpSpPr>
          <a:xfrm>
            <a:off x="16192500" y="10137246"/>
            <a:ext cx="2283181" cy="167947"/>
            <a:chOff x="0" y="0"/>
            <a:chExt cx="601332" cy="4423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01332" cy="44233"/>
            </a:xfrm>
            <a:custGeom>
              <a:avLst/>
              <a:gdLst/>
              <a:ahLst/>
              <a:cxnLst/>
              <a:rect l="l" t="t" r="r" b="b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57150"/>
              <a:ext cx="601332" cy="101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0" y="0"/>
            <a:ext cx="16192500" cy="172508"/>
            <a:chOff x="0" y="0"/>
            <a:chExt cx="4264691" cy="4543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27" name="AutoShape 27"/>
          <p:cNvSpPr/>
          <p:nvPr/>
        </p:nvSpPr>
        <p:spPr>
          <a:xfrm>
            <a:off x="2720636" y="6091946"/>
            <a:ext cx="12922291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AutoShape 28"/>
          <p:cNvSpPr/>
          <p:nvPr/>
        </p:nvSpPr>
        <p:spPr>
          <a:xfrm rot="5400000">
            <a:off x="2224899" y="3161554"/>
            <a:ext cx="830763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29" name="AutoShape 29"/>
          <p:cNvSpPr/>
          <p:nvPr/>
        </p:nvSpPr>
        <p:spPr>
          <a:xfrm rot="5400000">
            <a:off x="6002871" y="3161554"/>
            <a:ext cx="830763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30" name="AutoShape 30"/>
          <p:cNvSpPr/>
          <p:nvPr/>
        </p:nvSpPr>
        <p:spPr>
          <a:xfrm rot="5400000">
            <a:off x="9809418" y="3161554"/>
            <a:ext cx="830763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31" name="AutoShape 31"/>
          <p:cNvSpPr/>
          <p:nvPr/>
        </p:nvSpPr>
        <p:spPr>
          <a:xfrm rot="5400000">
            <a:off x="13654065" y="3161554"/>
            <a:ext cx="830763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32" name="AutoShape 32"/>
          <p:cNvSpPr/>
          <p:nvPr/>
        </p:nvSpPr>
        <p:spPr>
          <a:xfrm rot="5400000">
            <a:off x="4388921" y="6507327"/>
            <a:ext cx="830763" cy="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33" name="AutoShape 33"/>
          <p:cNvSpPr/>
          <p:nvPr/>
        </p:nvSpPr>
        <p:spPr>
          <a:xfrm>
            <a:off x="9907488" y="6168146"/>
            <a:ext cx="0" cy="830763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34" name="AutoShape 34"/>
          <p:cNvSpPr/>
          <p:nvPr/>
        </p:nvSpPr>
        <p:spPr>
          <a:xfrm>
            <a:off x="14107546" y="6168146"/>
            <a:ext cx="0" cy="830763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oval" w="lg" len="lg"/>
          </a:ln>
        </p:spPr>
      </p:sp>
      <p:grpSp>
        <p:nvGrpSpPr>
          <p:cNvPr id="35" name="Group 35"/>
          <p:cNvGrpSpPr/>
          <p:nvPr/>
        </p:nvGrpSpPr>
        <p:grpSpPr>
          <a:xfrm>
            <a:off x="976387" y="3922184"/>
            <a:ext cx="3327788" cy="969010"/>
            <a:chOff x="0" y="0"/>
            <a:chExt cx="4437051" cy="1292013"/>
          </a:xfrm>
        </p:grpSpPr>
        <p:sp>
          <p:nvSpPr>
            <p:cNvPr id="36" name="TextBox 36"/>
            <p:cNvSpPr txBox="1"/>
            <p:nvPr/>
          </p:nvSpPr>
          <p:spPr>
            <a:xfrm>
              <a:off x="0" y="-28575"/>
              <a:ext cx="4437051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60"/>
                </a:lnSpc>
              </a:pPr>
              <a:r>
                <a:rPr lang="en-US" sz="3200" spc="160">
                  <a:solidFill>
                    <a:srgbClr val="3EDAD8"/>
                  </a:solidFill>
                  <a:latin typeface="Aileron"/>
                </a:rPr>
                <a:t>1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800523"/>
              <a:ext cx="4437051" cy="4914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9"/>
                </a:lnSpc>
              </a:pPr>
              <a:r>
                <a:rPr lang="en-US" sz="2199" spc="65">
                  <a:solidFill>
                    <a:srgbClr val="FFFFFF"/>
                  </a:solidFill>
                  <a:latin typeface="Aileron"/>
                </a:rPr>
                <a:t>Omnichannel Restaurant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4843587" y="3922184"/>
            <a:ext cx="3149331" cy="969010"/>
            <a:chOff x="0" y="0"/>
            <a:chExt cx="4199108" cy="1292013"/>
          </a:xfrm>
        </p:grpSpPr>
        <p:sp>
          <p:nvSpPr>
            <p:cNvPr id="39" name="TextBox 39"/>
            <p:cNvSpPr txBox="1"/>
            <p:nvPr/>
          </p:nvSpPr>
          <p:spPr>
            <a:xfrm>
              <a:off x="0" y="-28575"/>
              <a:ext cx="4199108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60"/>
                </a:lnSpc>
              </a:pPr>
              <a:r>
                <a:rPr lang="en-US" sz="3200" spc="160">
                  <a:solidFill>
                    <a:srgbClr val="3EDAD8"/>
                  </a:solidFill>
                  <a:latin typeface="Aileron"/>
                </a:rPr>
                <a:t>2</a:t>
              </a: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800523"/>
              <a:ext cx="4199108" cy="4914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9"/>
                </a:lnSpc>
              </a:pPr>
              <a:r>
                <a:rPr lang="en-US" sz="2199" spc="65">
                  <a:solidFill>
                    <a:srgbClr val="FFFFFF"/>
                  </a:solidFill>
                  <a:latin typeface="Aileron"/>
                </a:rPr>
                <a:t>Sells Only Bengali Food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8584644" y="3922184"/>
            <a:ext cx="3280312" cy="969010"/>
            <a:chOff x="0" y="0"/>
            <a:chExt cx="4373749" cy="1292013"/>
          </a:xfrm>
        </p:grpSpPr>
        <p:sp>
          <p:nvSpPr>
            <p:cNvPr id="42" name="TextBox 42"/>
            <p:cNvSpPr txBox="1"/>
            <p:nvPr/>
          </p:nvSpPr>
          <p:spPr>
            <a:xfrm>
              <a:off x="0" y="-28575"/>
              <a:ext cx="4373749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60"/>
                </a:lnSpc>
              </a:pPr>
              <a:r>
                <a:rPr lang="en-US" sz="3200" spc="160">
                  <a:solidFill>
                    <a:srgbClr val="3EDAD8"/>
                  </a:solidFill>
                  <a:latin typeface="Aileron"/>
                </a:rPr>
                <a:t>3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800523"/>
              <a:ext cx="4373749" cy="4914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9"/>
                </a:lnSpc>
              </a:pPr>
              <a:r>
                <a:rPr lang="en-US" sz="2199" spc="65">
                  <a:solidFill>
                    <a:srgbClr val="FFFFFF"/>
                  </a:solidFill>
                  <a:latin typeface="Aileron"/>
                </a:rPr>
                <a:t>Categorized Meals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12495966" y="3922184"/>
            <a:ext cx="3146962" cy="969010"/>
            <a:chOff x="0" y="0"/>
            <a:chExt cx="4195949" cy="1292013"/>
          </a:xfrm>
        </p:grpSpPr>
        <p:sp>
          <p:nvSpPr>
            <p:cNvPr id="45" name="TextBox 45"/>
            <p:cNvSpPr txBox="1"/>
            <p:nvPr/>
          </p:nvSpPr>
          <p:spPr>
            <a:xfrm>
              <a:off x="0" y="-28575"/>
              <a:ext cx="4195949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60"/>
                </a:lnSpc>
              </a:pPr>
              <a:r>
                <a:rPr lang="en-US" sz="3200" spc="160">
                  <a:solidFill>
                    <a:srgbClr val="3EDAD8"/>
                  </a:solidFill>
                  <a:latin typeface="Aileron"/>
                </a:rPr>
                <a:t>4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800523"/>
              <a:ext cx="4195949" cy="4914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9"/>
                </a:lnSpc>
              </a:pPr>
              <a:r>
                <a:rPr lang="en-US" sz="2199" spc="65">
                  <a:solidFill>
                    <a:srgbClr val="FFFFFF"/>
                  </a:solidFill>
                  <a:latin typeface="Aileron"/>
                </a:rPr>
                <a:t>Order From Home</a:t>
              </a: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2427150" y="7398994"/>
            <a:ext cx="4754306" cy="969010"/>
            <a:chOff x="0" y="0"/>
            <a:chExt cx="6339074" cy="1292013"/>
          </a:xfrm>
        </p:grpSpPr>
        <p:sp>
          <p:nvSpPr>
            <p:cNvPr id="48" name="TextBox 48"/>
            <p:cNvSpPr txBox="1"/>
            <p:nvPr/>
          </p:nvSpPr>
          <p:spPr>
            <a:xfrm>
              <a:off x="0" y="-28575"/>
              <a:ext cx="6339074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60"/>
                </a:lnSpc>
              </a:pPr>
              <a:r>
                <a:rPr lang="en-US" sz="3200" spc="160">
                  <a:solidFill>
                    <a:srgbClr val="3EDAD8"/>
                  </a:solidFill>
                  <a:latin typeface="Aileron"/>
                </a:rPr>
                <a:t>5</a:t>
              </a:r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0" y="800523"/>
              <a:ext cx="6339074" cy="4914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9"/>
                </a:lnSpc>
              </a:pPr>
              <a:r>
                <a:rPr lang="en-US" sz="2199" spc="65">
                  <a:solidFill>
                    <a:srgbClr val="FFFFFF"/>
                  </a:solidFill>
                  <a:latin typeface="Aileron"/>
                </a:rPr>
                <a:t>Find Our location &amp; Visit Personally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8334007" y="7398994"/>
            <a:ext cx="3146962" cy="969010"/>
            <a:chOff x="0" y="0"/>
            <a:chExt cx="4195949" cy="1292013"/>
          </a:xfrm>
        </p:grpSpPr>
        <p:sp>
          <p:nvSpPr>
            <p:cNvPr id="51" name="TextBox 51"/>
            <p:cNvSpPr txBox="1"/>
            <p:nvPr/>
          </p:nvSpPr>
          <p:spPr>
            <a:xfrm>
              <a:off x="0" y="-28575"/>
              <a:ext cx="4195949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60"/>
                </a:lnSpc>
              </a:pPr>
              <a:r>
                <a:rPr lang="en-US" sz="3200" spc="160">
                  <a:solidFill>
                    <a:srgbClr val="3EDAD8"/>
                  </a:solidFill>
                  <a:latin typeface="Aileron"/>
                </a:rPr>
                <a:t>6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0" y="800523"/>
              <a:ext cx="4195949" cy="4914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9"/>
                </a:lnSpc>
              </a:pPr>
              <a:r>
                <a:rPr lang="en-US" sz="2199" spc="65">
                  <a:solidFill>
                    <a:srgbClr val="FFFFFF"/>
                  </a:solidFill>
                  <a:latin typeface="Aileron"/>
                </a:rPr>
                <a:t>Provide Reviews Online</a:t>
              </a: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2235145" y="7398994"/>
            <a:ext cx="3668604" cy="969010"/>
            <a:chOff x="0" y="0"/>
            <a:chExt cx="4891472" cy="1292013"/>
          </a:xfrm>
        </p:grpSpPr>
        <p:sp>
          <p:nvSpPr>
            <p:cNvPr id="54" name="TextBox 54"/>
            <p:cNvSpPr txBox="1"/>
            <p:nvPr/>
          </p:nvSpPr>
          <p:spPr>
            <a:xfrm>
              <a:off x="0" y="-28575"/>
              <a:ext cx="4891472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60"/>
                </a:lnSpc>
              </a:pPr>
              <a:r>
                <a:rPr lang="en-US" sz="3200" spc="160">
                  <a:solidFill>
                    <a:srgbClr val="3EDAD8"/>
                  </a:solidFill>
                  <a:latin typeface="Aileron"/>
                </a:rPr>
                <a:t>7</a:t>
              </a:r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0" y="800523"/>
              <a:ext cx="4891472" cy="4914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9"/>
                </a:lnSpc>
              </a:pPr>
              <a:r>
                <a:rPr lang="en-US" sz="2199" spc="65">
                  <a:solidFill>
                    <a:srgbClr val="FFFFFF"/>
                  </a:solidFill>
                  <a:latin typeface="Aileron"/>
                </a:rPr>
                <a:t>Online Customer Support</a:t>
              </a:r>
            </a:p>
          </p:txBody>
        </p:sp>
      </p:grpSp>
      <p:sp>
        <p:nvSpPr>
          <p:cNvPr id="56" name="TextBox 56"/>
          <p:cNvSpPr txBox="1"/>
          <p:nvPr/>
        </p:nvSpPr>
        <p:spPr>
          <a:xfrm>
            <a:off x="1028700" y="769090"/>
            <a:ext cx="12246346" cy="84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89"/>
              </a:lnSpc>
            </a:pPr>
            <a:r>
              <a:rPr lang="en-US" sz="5299" spc="158">
                <a:solidFill>
                  <a:srgbClr val="3EDAD8"/>
                </a:solidFill>
                <a:latin typeface="Aileron Heavy"/>
              </a:rPr>
              <a:t>INTRODUCTION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7761484" cy="10287000"/>
          </a:xfrm>
          <a:custGeom>
            <a:avLst/>
            <a:gdLst/>
            <a:ahLst/>
            <a:cxnLst/>
            <a:rect l="l" t="t" r="r" b="b"/>
            <a:pathLst>
              <a:path w="7761484" h="10287000">
                <a:moveTo>
                  <a:pt x="0" y="0"/>
                </a:moveTo>
                <a:lnTo>
                  <a:pt x="7761484" y="0"/>
                </a:lnTo>
                <a:lnTo>
                  <a:pt x="776148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t="-391" b="-12853"/>
            </a:stretch>
          </a:blipFill>
        </p:spPr>
      </p:sp>
      <p:sp>
        <p:nvSpPr>
          <p:cNvPr id="3" name="AutoShape 3"/>
          <p:cNvSpPr/>
          <p:nvPr/>
        </p:nvSpPr>
        <p:spPr>
          <a:xfrm rot="-5400000" flipV="1">
            <a:off x="2588701" y="5120883"/>
            <a:ext cx="10248901" cy="7131"/>
          </a:xfrm>
          <a:prstGeom prst="line">
            <a:avLst/>
          </a:prstGeom>
          <a:ln w="762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-187681" y="10119053"/>
            <a:ext cx="2283181" cy="167947"/>
            <a:chOff x="0" y="0"/>
            <a:chExt cx="601332" cy="442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01332" cy="44233"/>
            </a:xfrm>
            <a:custGeom>
              <a:avLst/>
              <a:gdLst/>
              <a:ahLst/>
              <a:cxnLst/>
              <a:rect l="l" t="t" r="r" b="b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601332" cy="101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 rot="-5400000" flipV="1">
            <a:off x="9580280" y="3703870"/>
            <a:ext cx="7414876" cy="7131"/>
          </a:xfrm>
          <a:prstGeom prst="line">
            <a:avLst/>
          </a:prstGeom>
          <a:ln w="762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2095500" y="0"/>
            <a:ext cx="16192500" cy="172508"/>
            <a:chOff x="0" y="0"/>
            <a:chExt cx="4264691" cy="4543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276661" y="1675765"/>
            <a:ext cx="880110" cy="88011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1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8561266" y="1666663"/>
            <a:ext cx="3327788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To make an omnichannel restaurant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61266" y="3686387"/>
            <a:ext cx="3146962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To implement the culture of bengali food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561266" y="5754158"/>
            <a:ext cx="3146962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To provide food services online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561266" y="7412355"/>
            <a:ext cx="3146962" cy="1611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Make it easy for customers to come to restaurant physically as well as order online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112338" y="1973368"/>
            <a:ext cx="3146962" cy="120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Make it easy to order food as per the time of the day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112338" y="4330700"/>
            <a:ext cx="3146962" cy="1611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Database implementation for food, customer information &amp; reviews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112338" y="7302394"/>
            <a:ext cx="3146962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Make it easy to contact us over online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47700" y="681038"/>
            <a:ext cx="6099712" cy="84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89"/>
              </a:lnSpc>
            </a:pPr>
            <a:r>
              <a:rPr lang="en-US" sz="5299" spc="158">
                <a:solidFill>
                  <a:srgbClr val="3EDAD8"/>
                </a:solidFill>
                <a:latin typeface="Aileron Bold"/>
              </a:rPr>
              <a:t>OBJECTIVES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7276661" y="3719407"/>
            <a:ext cx="880110" cy="880110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2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276661" y="5763048"/>
            <a:ext cx="880110" cy="880110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3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276661" y="7806690"/>
            <a:ext cx="880110" cy="880110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4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2851228" y="2162916"/>
            <a:ext cx="880110" cy="880110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5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2851228" y="4744508"/>
            <a:ext cx="880110" cy="880110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6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2851228" y="7329593"/>
            <a:ext cx="880110" cy="880110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7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1137" y="7183755"/>
            <a:ext cx="2676631" cy="382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Order Food Online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857927" y="4601527"/>
            <a:ext cx="2929999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View Categorized Menu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393954" y="7183755"/>
            <a:ext cx="2676631" cy="382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View featured Dish</a:t>
            </a:r>
          </a:p>
        </p:txBody>
      </p:sp>
      <p:sp>
        <p:nvSpPr>
          <p:cNvPr id="5" name="AutoShape 5"/>
          <p:cNvSpPr/>
          <p:nvPr/>
        </p:nvSpPr>
        <p:spPr>
          <a:xfrm>
            <a:off x="2352671" y="6191250"/>
            <a:ext cx="1530201" cy="7620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7805684" y="4383722"/>
            <a:ext cx="2676631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View Details of Food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17414" y="7183755"/>
            <a:ext cx="2676631" cy="382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Contact Restaurant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629144" y="4806315"/>
            <a:ext cx="2676631" cy="382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Provide Feedback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040874" y="7155180"/>
            <a:ext cx="2676631" cy="120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</a:pPr>
            <a:r>
              <a:rPr lang="en-US" sz="2199" spc="65">
                <a:solidFill>
                  <a:srgbClr val="FFFFFF"/>
                </a:solidFill>
                <a:latin typeface="Aileron"/>
              </a:rPr>
              <a:t>Add Product through Adminstration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981075"/>
            <a:ext cx="12246346" cy="84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89"/>
              </a:lnSpc>
            </a:pPr>
            <a:r>
              <a:rPr lang="en-US" sz="5299" spc="158">
                <a:solidFill>
                  <a:srgbClr val="3EDAD8"/>
                </a:solidFill>
                <a:latin typeface="Aileron Heavy"/>
              </a:rPr>
              <a:t>FUNCTIONALITIES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6192500" y="10137246"/>
            <a:ext cx="2283181" cy="167947"/>
            <a:chOff x="0" y="0"/>
            <a:chExt cx="601332" cy="4423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01332" cy="44233"/>
            </a:xfrm>
            <a:custGeom>
              <a:avLst/>
              <a:gdLst/>
              <a:ahLst/>
              <a:cxnLst/>
              <a:rect l="l" t="t" r="r" b="b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601332" cy="101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0" y="0"/>
            <a:ext cx="16192500" cy="172508"/>
            <a:chOff x="0" y="0"/>
            <a:chExt cx="4264691" cy="4543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472561" y="5789295"/>
            <a:ext cx="880110" cy="88011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1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3882872" y="5789295"/>
            <a:ext cx="880110" cy="880110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2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293182" y="5789295"/>
            <a:ext cx="880110" cy="880110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3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703493" y="5789295"/>
            <a:ext cx="880110" cy="880110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4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1113804" y="5789295"/>
            <a:ext cx="880110" cy="880110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5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3524115" y="5789295"/>
            <a:ext cx="880110" cy="880110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6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5934426" y="5789295"/>
            <a:ext cx="880110" cy="880110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00"/>
                </a:lnSpc>
              </a:pPr>
              <a:r>
                <a:rPr lang="en-US" sz="3200" spc="96">
                  <a:solidFill>
                    <a:srgbClr val="FFFFFF"/>
                  </a:solidFill>
                  <a:latin typeface="Aileron"/>
                </a:rPr>
                <a:t>7</a:t>
              </a:r>
            </a:p>
          </p:txBody>
        </p:sp>
      </p:grpSp>
      <p:sp>
        <p:nvSpPr>
          <p:cNvPr id="38" name="AutoShape 38"/>
          <p:cNvSpPr/>
          <p:nvPr/>
        </p:nvSpPr>
        <p:spPr>
          <a:xfrm>
            <a:off x="4762982" y="6191250"/>
            <a:ext cx="1530201" cy="7620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9" name="AutoShape 39"/>
          <p:cNvSpPr/>
          <p:nvPr/>
        </p:nvSpPr>
        <p:spPr>
          <a:xfrm>
            <a:off x="7173292" y="6191250"/>
            <a:ext cx="1530201" cy="7620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0" name="AutoShape 40"/>
          <p:cNvSpPr/>
          <p:nvPr/>
        </p:nvSpPr>
        <p:spPr>
          <a:xfrm>
            <a:off x="9583603" y="6191250"/>
            <a:ext cx="1530201" cy="7620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1" name="AutoShape 41"/>
          <p:cNvSpPr/>
          <p:nvPr/>
        </p:nvSpPr>
        <p:spPr>
          <a:xfrm>
            <a:off x="11993914" y="6191250"/>
            <a:ext cx="1530201" cy="7620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2" name="AutoShape 42"/>
          <p:cNvSpPr/>
          <p:nvPr/>
        </p:nvSpPr>
        <p:spPr>
          <a:xfrm>
            <a:off x="14404225" y="6191250"/>
            <a:ext cx="1530201" cy="76200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00125" y="4712494"/>
            <a:ext cx="0" cy="5574506"/>
          </a:xfrm>
          <a:prstGeom prst="line">
            <a:avLst/>
          </a:prstGeom>
          <a:ln w="76200" cap="flat">
            <a:solidFill>
              <a:srgbClr val="13538A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260509" y="3252703"/>
            <a:ext cx="1479233" cy="1479233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397287" y="5099936"/>
            <a:ext cx="1479233" cy="147923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838980" y="3313906"/>
            <a:ext cx="1479233" cy="147923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971691" y="3252703"/>
            <a:ext cx="1479233" cy="147923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080449" y="5106707"/>
            <a:ext cx="1479233" cy="1479233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0" y="0"/>
            <a:ext cx="16192500" cy="172508"/>
            <a:chOff x="0" y="0"/>
            <a:chExt cx="4264691" cy="4543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21" name="AutoShape 21"/>
          <p:cNvSpPr/>
          <p:nvPr/>
        </p:nvSpPr>
        <p:spPr>
          <a:xfrm flipV="1">
            <a:off x="4175004" y="6579168"/>
            <a:ext cx="0" cy="3707832"/>
          </a:xfrm>
          <a:prstGeom prst="line">
            <a:avLst/>
          </a:prstGeom>
          <a:ln w="76200" cap="flat">
            <a:solidFill>
              <a:srgbClr val="2C92D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 flipV="1">
            <a:off x="7616696" y="4712494"/>
            <a:ext cx="0" cy="5574506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AutoShape 23"/>
          <p:cNvSpPr/>
          <p:nvPr/>
        </p:nvSpPr>
        <p:spPr>
          <a:xfrm flipH="1" flipV="1">
            <a:off x="10858163" y="6578777"/>
            <a:ext cx="38100" cy="3707832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 flipV="1">
            <a:off x="13711308" y="4712811"/>
            <a:ext cx="10872" cy="5574115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Freeform 25"/>
          <p:cNvSpPr/>
          <p:nvPr/>
        </p:nvSpPr>
        <p:spPr>
          <a:xfrm>
            <a:off x="574510" y="3525395"/>
            <a:ext cx="908380" cy="933848"/>
          </a:xfrm>
          <a:custGeom>
            <a:avLst/>
            <a:gdLst/>
            <a:ahLst/>
            <a:cxnLst/>
            <a:rect l="l" t="t" r="r" b="b"/>
            <a:pathLst>
              <a:path w="908380" h="933848">
                <a:moveTo>
                  <a:pt x="0" y="0"/>
                </a:moveTo>
                <a:lnTo>
                  <a:pt x="908380" y="0"/>
                </a:lnTo>
                <a:lnTo>
                  <a:pt x="908380" y="933848"/>
                </a:lnTo>
                <a:lnTo>
                  <a:pt x="0" y="9338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3660134" y="5392979"/>
            <a:ext cx="953539" cy="980274"/>
          </a:xfrm>
          <a:custGeom>
            <a:avLst/>
            <a:gdLst/>
            <a:ahLst/>
            <a:cxnLst/>
            <a:rect l="l" t="t" r="r" b="b"/>
            <a:pathLst>
              <a:path w="953539" h="980274">
                <a:moveTo>
                  <a:pt x="0" y="0"/>
                </a:moveTo>
                <a:lnTo>
                  <a:pt x="953539" y="0"/>
                </a:lnTo>
                <a:lnTo>
                  <a:pt x="953539" y="980274"/>
                </a:lnTo>
                <a:lnTo>
                  <a:pt x="0" y="9802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7151873" y="3525395"/>
            <a:ext cx="958311" cy="1056255"/>
          </a:xfrm>
          <a:custGeom>
            <a:avLst/>
            <a:gdLst/>
            <a:ahLst/>
            <a:cxnLst/>
            <a:rect l="l" t="t" r="r" b="b"/>
            <a:pathLst>
              <a:path w="958311" h="1056255">
                <a:moveTo>
                  <a:pt x="0" y="0"/>
                </a:moveTo>
                <a:lnTo>
                  <a:pt x="958311" y="0"/>
                </a:lnTo>
                <a:lnTo>
                  <a:pt x="958311" y="1056255"/>
                </a:lnTo>
                <a:lnTo>
                  <a:pt x="0" y="105625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10311566" y="5335641"/>
            <a:ext cx="1093197" cy="993816"/>
          </a:xfrm>
          <a:custGeom>
            <a:avLst/>
            <a:gdLst/>
            <a:ahLst/>
            <a:cxnLst/>
            <a:rect l="l" t="t" r="r" b="b"/>
            <a:pathLst>
              <a:path w="1093197" h="993816">
                <a:moveTo>
                  <a:pt x="0" y="0"/>
                </a:moveTo>
                <a:lnTo>
                  <a:pt x="1093198" y="0"/>
                </a:lnTo>
                <a:lnTo>
                  <a:pt x="1093198" y="993816"/>
                </a:lnTo>
                <a:lnTo>
                  <a:pt x="0" y="99381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9" name="Freeform 29"/>
          <p:cNvSpPr/>
          <p:nvPr/>
        </p:nvSpPr>
        <p:spPr>
          <a:xfrm>
            <a:off x="13217355" y="3478456"/>
            <a:ext cx="1009650" cy="1009650"/>
          </a:xfrm>
          <a:custGeom>
            <a:avLst/>
            <a:gdLst/>
            <a:ahLst/>
            <a:cxnLst/>
            <a:rect l="l" t="t" r="r" b="b"/>
            <a:pathLst>
              <a:path w="1009650" h="1009650">
                <a:moveTo>
                  <a:pt x="0" y="0"/>
                </a:moveTo>
                <a:lnTo>
                  <a:pt x="1009650" y="0"/>
                </a:lnTo>
                <a:lnTo>
                  <a:pt x="1009650" y="1009650"/>
                </a:lnTo>
                <a:lnTo>
                  <a:pt x="0" y="100965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30" name="AutoShape 30"/>
          <p:cNvSpPr/>
          <p:nvPr/>
        </p:nvSpPr>
        <p:spPr>
          <a:xfrm flipV="1">
            <a:off x="16662071" y="6578777"/>
            <a:ext cx="0" cy="4138521"/>
          </a:xfrm>
          <a:prstGeom prst="line">
            <a:avLst/>
          </a:prstGeom>
          <a:ln w="76200" cap="flat">
            <a:solidFill>
              <a:srgbClr val="3EDAD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1" name="Group 31"/>
          <p:cNvGrpSpPr/>
          <p:nvPr/>
        </p:nvGrpSpPr>
        <p:grpSpPr>
          <a:xfrm>
            <a:off x="15884354" y="5143500"/>
            <a:ext cx="1479233" cy="1479233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34" name="Freeform 34"/>
          <p:cNvSpPr/>
          <p:nvPr/>
        </p:nvSpPr>
        <p:spPr>
          <a:xfrm>
            <a:off x="15936783" y="5508256"/>
            <a:ext cx="1322517" cy="694922"/>
          </a:xfrm>
          <a:custGeom>
            <a:avLst/>
            <a:gdLst/>
            <a:ahLst/>
            <a:cxnLst/>
            <a:rect l="l" t="t" r="r" b="b"/>
            <a:pathLst>
              <a:path w="1322517" h="694922">
                <a:moveTo>
                  <a:pt x="0" y="0"/>
                </a:moveTo>
                <a:lnTo>
                  <a:pt x="1322517" y="0"/>
                </a:lnTo>
                <a:lnTo>
                  <a:pt x="1322517" y="694922"/>
                </a:lnTo>
                <a:lnTo>
                  <a:pt x="0" y="69492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35" name="TextBox 35"/>
          <p:cNvSpPr txBox="1"/>
          <p:nvPr/>
        </p:nvSpPr>
        <p:spPr>
          <a:xfrm>
            <a:off x="1028700" y="724535"/>
            <a:ext cx="12246346" cy="84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89"/>
              </a:lnSpc>
            </a:pPr>
            <a:r>
              <a:rPr lang="en-US" sz="5299" spc="158">
                <a:solidFill>
                  <a:srgbClr val="3EDAD8"/>
                </a:solidFill>
                <a:latin typeface="Aileron Heavy"/>
              </a:rPr>
              <a:t>TnT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1255808" y="7499747"/>
            <a:ext cx="1531399" cy="1104266"/>
            <a:chOff x="0" y="0"/>
            <a:chExt cx="2041865" cy="1472354"/>
          </a:xfrm>
        </p:grpSpPr>
        <p:sp>
          <p:nvSpPr>
            <p:cNvPr id="37" name="TextBox 37"/>
            <p:cNvSpPr txBox="1"/>
            <p:nvPr/>
          </p:nvSpPr>
          <p:spPr>
            <a:xfrm>
              <a:off x="0" y="880533"/>
              <a:ext cx="2041865" cy="591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99"/>
                </a:lnSpc>
              </a:pPr>
              <a:r>
                <a:rPr lang="en-US" sz="2599" spc="77">
                  <a:solidFill>
                    <a:srgbClr val="FFFFFF"/>
                  </a:solidFill>
                  <a:latin typeface="Aileron"/>
                </a:rPr>
                <a:t>HTML</a:t>
              </a: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2041865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49"/>
                </a:lnSpc>
              </a:pPr>
              <a:r>
                <a:rPr lang="en-US" sz="3499" spc="174">
                  <a:solidFill>
                    <a:srgbClr val="2C92D5"/>
                  </a:solidFill>
                  <a:latin typeface="Aileron Bold"/>
                </a:rPr>
                <a:t>1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4432179" y="7499747"/>
            <a:ext cx="1251921" cy="1104266"/>
            <a:chOff x="0" y="0"/>
            <a:chExt cx="1669228" cy="1472354"/>
          </a:xfrm>
        </p:grpSpPr>
        <p:sp>
          <p:nvSpPr>
            <p:cNvPr id="40" name="TextBox 40"/>
            <p:cNvSpPr txBox="1"/>
            <p:nvPr/>
          </p:nvSpPr>
          <p:spPr>
            <a:xfrm>
              <a:off x="0" y="880533"/>
              <a:ext cx="1669228" cy="591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99"/>
                </a:lnSpc>
              </a:pPr>
              <a:r>
                <a:rPr lang="en-US" sz="2599" spc="77">
                  <a:solidFill>
                    <a:srgbClr val="FFFFFF"/>
                  </a:solidFill>
                  <a:latin typeface="Aileron"/>
                </a:rPr>
                <a:t>CSS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1126" y="-38100"/>
              <a:ext cx="1668102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49"/>
                </a:lnSpc>
              </a:pPr>
              <a:r>
                <a:rPr lang="en-US" sz="3499" spc="174">
                  <a:solidFill>
                    <a:srgbClr val="2C92D5"/>
                  </a:solidFill>
                  <a:latin typeface="Aileron Bold"/>
                </a:rPr>
                <a:t>2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7886436" y="7499747"/>
            <a:ext cx="1792592" cy="1104266"/>
            <a:chOff x="0" y="0"/>
            <a:chExt cx="2390123" cy="1472354"/>
          </a:xfrm>
        </p:grpSpPr>
        <p:sp>
          <p:nvSpPr>
            <p:cNvPr id="43" name="TextBox 43"/>
            <p:cNvSpPr txBox="1"/>
            <p:nvPr/>
          </p:nvSpPr>
          <p:spPr>
            <a:xfrm>
              <a:off x="0" y="880533"/>
              <a:ext cx="2390123" cy="591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99"/>
                </a:lnSpc>
              </a:pPr>
              <a:r>
                <a:rPr lang="en-US" sz="2599" spc="77">
                  <a:solidFill>
                    <a:srgbClr val="FFFFFF"/>
                  </a:solidFill>
                  <a:latin typeface="Aileron"/>
                </a:rPr>
                <a:t>JavaScript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2390123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49"/>
                </a:lnSpc>
              </a:pPr>
              <a:r>
                <a:rPr lang="en-US" sz="3499" spc="174">
                  <a:solidFill>
                    <a:srgbClr val="2C92D5"/>
                  </a:solidFill>
                  <a:latin typeface="Aileron Bold"/>
                </a:rPr>
                <a:t>3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1162961" y="7499747"/>
            <a:ext cx="1129563" cy="1104266"/>
            <a:chOff x="0" y="0"/>
            <a:chExt cx="1506084" cy="1472354"/>
          </a:xfrm>
        </p:grpSpPr>
        <p:sp>
          <p:nvSpPr>
            <p:cNvPr id="46" name="TextBox 46"/>
            <p:cNvSpPr txBox="1"/>
            <p:nvPr/>
          </p:nvSpPr>
          <p:spPr>
            <a:xfrm>
              <a:off x="0" y="880533"/>
              <a:ext cx="1506084" cy="591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99"/>
                </a:lnSpc>
              </a:pPr>
              <a:r>
                <a:rPr lang="en-US" sz="2599" spc="77">
                  <a:solidFill>
                    <a:srgbClr val="FFFFFF"/>
                  </a:solidFill>
                  <a:latin typeface="Aileron"/>
                </a:rPr>
                <a:t>PHP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1506084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49"/>
                </a:lnSpc>
              </a:pPr>
              <a:r>
                <a:rPr lang="en-US" sz="3499" spc="174">
                  <a:solidFill>
                    <a:srgbClr val="2C92D5"/>
                  </a:solidFill>
                  <a:latin typeface="Aileron Bold"/>
                </a:rPr>
                <a:t>4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3956631" y="7499747"/>
            <a:ext cx="1551491" cy="1104266"/>
            <a:chOff x="0" y="0"/>
            <a:chExt cx="2068654" cy="1472354"/>
          </a:xfrm>
        </p:grpSpPr>
        <p:sp>
          <p:nvSpPr>
            <p:cNvPr id="49" name="TextBox 49"/>
            <p:cNvSpPr txBox="1"/>
            <p:nvPr/>
          </p:nvSpPr>
          <p:spPr>
            <a:xfrm>
              <a:off x="0" y="880533"/>
              <a:ext cx="2068654" cy="591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99"/>
                </a:lnSpc>
              </a:pPr>
              <a:r>
                <a:rPr lang="en-US" sz="2599" spc="77">
                  <a:solidFill>
                    <a:srgbClr val="FFFFFF"/>
                  </a:solidFill>
                  <a:latin typeface="Aileron"/>
                </a:rPr>
                <a:t>VS Code</a:t>
              </a:r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0" y="-38100"/>
              <a:ext cx="2068654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49"/>
                </a:lnSpc>
              </a:pPr>
              <a:r>
                <a:rPr lang="en-US" sz="3499" spc="174">
                  <a:solidFill>
                    <a:srgbClr val="2C92D5"/>
                  </a:solidFill>
                  <a:latin typeface="Aileron Bold"/>
                </a:rPr>
                <a:t>5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6928771" y="7499747"/>
            <a:ext cx="1290297" cy="1104266"/>
            <a:chOff x="0" y="0"/>
            <a:chExt cx="1720397" cy="1472354"/>
          </a:xfrm>
        </p:grpSpPr>
        <p:sp>
          <p:nvSpPr>
            <p:cNvPr id="52" name="TextBox 52"/>
            <p:cNvSpPr txBox="1"/>
            <p:nvPr/>
          </p:nvSpPr>
          <p:spPr>
            <a:xfrm>
              <a:off x="0" y="880533"/>
              <a:ext cx="1720397" cy="5918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99"/>
                </a:lnSpc>
              </a:pPr>
              <a:r>
                <a:rPr lang="en-US" sz="2599" spc="77">
                  <a:solidFill>
                    <a:srgbClr val="FFFFFF"/>
                  </a:solidFill>
                  <a:latin typeface="Aileron"/>
                </a:rPr>
                <a:t>MySQL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0" y="-38100"/>
              <a:ext cx="1720397" cy="740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49"/>
                </a:lnSpc>
              </a:pPr>
              <a:r>
                <a:rPr lang="en-US" sz="3499" spc="174">
                  <a:solidFill>
                    <a:srgbClr val="2C92D5"/>
                  </a:solidFill>
                  <a:latin typeface="Aileron Bold"/>
                </a:rPr>
                <a:t>6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7761484" cy="10287000"/>
          </a:xfrm>
          <a:custGeom>
            <a:avLst/>
            <a:gdLst/>
            <a:ahLst/>
            <a:cxnLst/>
            <a:rect l="l" t="t" r="r" b="b"/>
            <a:pathLst>
              <a:path w="7761484" h="10287000">
                <a:moveTo>
                  <a:pt x="0" y="0"/>
                </a:moveTo>
                <a:lnTo>
                  <a:pt x="7761484" y="0"/>
                </a:lnTo>
                <a:lnTo>
                  <a:pt x="776148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t="-391" b="-12853"/>
            </a:stretch>
          </a:blipFill>
        </p:spPr>
      </p:sp>
      <p:sp>
        <p:nvSpPr>
          <p:cNvPr id="3" name="AutoShape 3"/>
          <p:cNvSpPr/>
          <p:nvPr/>
        </p:nvSpPr>
        <p:spPr>
          <a:xfrm rot="-5400000">
            <a:off x="2307173" y="4839356"/>
            <a:ext cx="10819087" cy="0"/>
          </a:xfrm>
          <a:prstGeom prst="line">
            <a:avLst/>
          </a:prstGeom>
          <a:ln w="762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-187681" y="10119053"/>
            <a:ext cx="2283181" cy="167947"/>
            <a:chOff x="0" y="0"/>
            <a:chExt cx="601332" cy="442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01332" cy="44233"/>
            </a:xfrm>
            <a:custGeom>
              <a:avLst/>
              <a:gdLst/>
              <a:ahLst/>
              <a:cxnLst/>
              <a:rect l="l" t="t" r="r" b="b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601332" cy="101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095500" y="0"/>
            <a:ext cx="16192500" cy="172508"/>
            <a:chOff x="0" y="0"/>
            <a:chExt cx="4264691" cy="4543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7363787" y="172508"/>
            <a:ext cx="10895638" cy="10114492"/>
          </a:xfrm>
          <a:custGeom>
            <a:avLst/>
            <a:gdLst/>
            <a:ahLst/>
            <a:cxnLst/>
            <a:rect l="l" t="t" r="r" b="b"/>
            <a:pathLst>
              <a:path w="10895638" h="10114492">
                <a:moveTo>
                  <a:pt x="0" y="0"/>
                </a:moveTo>
                <a:lnTo>
                  <a:pt x="10895638" y="0"/>
                </a:lnTo>
                <a:lnTo>
                  <a:pt x="10895638" y="10114492"/>
                </a:lnTo>
                <a:lnTo>
                  <a:pt x="0" y="101144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647700" y="681038"/>
            <a:ext cx="6099712" cy="84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89"/>
              </a:lnSpc>
            </a:pPr>
            <a:r>
              <a:rPr lang="en-US" sz="5299" spc="158">
                <a:solidFill>
                  <a:srgbClr val="3EDAD8"/>
                </a:solidFill>
                <a:latin typeface="Aileron Bold"/>
              </a:rPr>
              <a:t>ER DIAGRAM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192500" y="10137246"/>
            <a:ext cx="2283181" cy="167947"/>
            <a:chOff x="0" y="0"/>
            <a:chExt cx="601332" cy="442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1332" cy="44233"/>
            </a:xfrm>
            <a:custGeom>
              <a:avLst/>
              <a:gdLst/>
              <a:ahLst/>
              <a:cxnLst/>
              <a:rect l="l" t="t" r="r" b="b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601332" cy="101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6192500" cy="172508"/>
            <a:chOff x="0" y="0"/>
            <a:chExt cx="4264691" cy="454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0" y="2077872"/>
            <a:ext cx="18288000" cy="7955459"/>
          </a:xfrm>
          <a:custGeom>
            <a:avLst/>
            <a:gdLst/>
            <a:ahLst/>
            <a:cxnLst/>
            <a:rect l="l" t="t" r="r" b="b"/>
            <a:pathLst>
              <a:path w="18288000" h="7955459">
                <a:moveTo>
                  <a:pt x="0" y="0"/>
                </a:moveTo>
                <a:lnTo>
                  <a:pt x="18288000" y="0"/>
                </a:lnTo>
                <a:lnTo>
                  <a:pt x="18288000" y="7955459"/>
                </a:lnTo>
                <a:lnTo>
                  <a:pt x="0" y="79554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853757"/>
            <a:ext cx="12246346" cy="84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89"/>
              </a:lnSpc>
            </a:pPr>
            <a:r>
              <a:rPr lang="en-US" sz="5299" spc="158">
                <a:solidFill>
                  <a:srgbClr val="3EDAD8"/>
                </a:solidFill>
                <a:latin typeface="Aileron Heavy"/>
              </a:rPr>
              <a:t>USER INTERFACE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192500" y="10137246"/>
            <a:ext cx="2283181" cy="167947"/>
            <a:chOff x="0" y="0"/>
            <a:chExt cx="601332" cy="442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1332" cy="44233"/>
            </a:xfrm>
            <a:custGeom>
              <a:avLst/>
              <a:gdLst/>
              <a:ahLst/>
              <a:cxnLst/>
              <a:rect l="l" t="t" r="r" b="b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601332" cy="101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6192500" cy="172508"/>
            <a:chOff x="0" y="0"/>
            <a:chExt cx="4264691" cy="454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64691" cy="45434"/>
            </a:xfrm>
            <a:custGeom>
              <a:avLst/>
              <a:gdLst/>
              <a:ahLst/>
              <a:cxnLst/>
              <a:rect l="l" t="t" r="r" b="b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4264691" cy="10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0" y="2578093"/>
            <a:ext cx="18288000" cy="6681908"/>
          </a:xfrm>
          <a:custGeom>
            <a:avLst/>
            <a:gdLst/>
            <a:ahLst/>
            <a:cxnLst/>
            <a:rect l="l" t="t" r="r" b="b"/>
            <a:pathLst>
              <a:path w="18288000" h="6681908">
                <a:moveTo>
                  <a:pt x="0" y="0"/>
                </a:moveTo>
                <a:lnTo>
                  <a:pt x="18288000" y="0"/>
                </a:lnTo>
                <a:lnTo>
                  <a:pt x="18288000" y="6681908"/>
                </a:lnTo>
                <a:lnTo>
                  <a:pt x="0" y="66819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725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853757"/>
            <a:ext cx="12246346" cy="84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89"/>
              </a:lnSpc>
            </a:pPr>
            <a:r>
              <a:rPr lang="en-US" sz="5299" spc="158">
                <a:solidFill>
                  <a:srgbClr val="3EDAD8"/>
                </a:solidFill>
                <a:latin typeface="Aileron Heavy"/>
              </a:rPr>
              <a:t>USER INTERFACE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222</Words>
  <Application>Microsoft Office PowerPoint</Application>
  <PresentationFormat>Custom</PresentationFormat>
  <Paragraphs>89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Aileron</vt:lpstr>
      <vt:lpstr>Aileron Bold</vt:lpstr>
      <vt:lpstr>Aileron Heavy</vt:lpstr>
      <vt:lpstr>Aileron Ultra-Bold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WTL </dc:title>
  <cp:lastModifiedBy>USER</cp:lastModifiedBy>
  <cp:revision>2</cp:revision>
  <dcterms:created xsi:type="dcterms:W3CDTF">2006-08-16T00:00:00Z</dcterms:created>
  <dcterms:modified xsi:type="dcterms:W3CDTF">2024-06-03T19:52:35Z</dcterms:modified>
  <dc:identifier>DAGG6ybBPVk</dc:identifier>
</cp:coreProperties>
</file>

<file path=docProps/thumbnail.jpeg>
</file>